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57" r:id="rId10"/>
    <p:sldId id="267" r:id="rId11"/>
    <p:sldId id="258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DE38A-B3C4-EDCD-DEE2-1FB8F5EF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F91F1F-7500-BC0F-CA4D-B42DDB2BC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D58045-BDA6-D5BE-6313-91BB3B05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C87480-F763-AC8C-5A58-F0CDE918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41E2E0-1849-5781-F9A0-A3DAD34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94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7900A-C63C-220E-0F8C-A11AD874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89424F-516B-9ACC-A582-8B21BE86B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4C036-2D97-862E-92AE-06BE14A1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EA6AAF-8A75-3243-EA06-F29E0C01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97E846-CE89-CCA0-B39E-ED35F1F4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6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A3200D-C468-64FF-03C1-1B3EC762F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D18C1C-71FF-7DC8-6582-B35993D23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599848-4953-801B-4BE5-F4415912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63A0C6-BDA0-B252-F7FF-CA6A1C90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BCDD24-B609-8AC2-E22A-3AFF100A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5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EA884-E75B-D315-8E82-1E4F633C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2BFBE-7F6F-F69A-6AE5-ABE75775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E9C31-1A03-2895-15DC-F1128152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2E15AA-AFB1-B004-9964-E3948D49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0C73DF-E041-4AD3-C315-FB3130C4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04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F7D6EE-D09D-7A31-048A-86837524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AF147-2173-FA36-F2BC-6A2963D2F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BAB39D-A038-0CC9-97C2-C1C8CF16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3F525-9291-8B09-D35C-9A48B92F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F39E52-F06C-8432-A2C4-509D6197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28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348E5-530E-89A0-10CE-2718FC9D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ADFA2-0EFF-2EF8-EEF4-3D9D99A9F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89208C-385A-B189-BCE3-43B41A0EC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445E30-4D6D-76B9-8BFE-DA748C34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750686-2366-E524-0BF3-DCBB8C93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2EDF28-F6D1-25F4-BAA9-E0E2A0FC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1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E3B15-39B8-36B4-8027-63B8822A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D091ED-A841-38F0-B33D-4970BE91B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DCE474-0A86-944D-A40D-95A8D5D8A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619025-5134-3212-F8D4-FC6E862D6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0605EC-7A39-6C8D-EE5A-31531FEF6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D1DB39-B272-FCDB-C5A8-D8D97363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916B96-3B02-4C01-2437-7E97FDAB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A357999-ED69-12FD-36E7-674D25C2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06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2F05E-39D7-6868-B306-15B90F1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86B8D3-8428-8DB2-8C21-9B085E04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8EF78D-33D2-2FAE-2EF1-ADDA28C8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64BFA-DF5B-D465-C0E1-964F2AE4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06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653A74-0EE7-759B-A8C6-ACAD8E4B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1C29E14-9CB8-E6EA-03E4-37418D46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D1921-4E70-0B00-F00D-0F69A47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54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8AEAC-6F69-094A-8EB2-B97CB036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9BDA5-91CC-09B7-B41D-B1B0FF8E2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58CDBD-74D5-82C8-BE89-CE7899D47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131F6A-A784-9EF5-8DF0-AEF8C965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A66254-370A-EB77-492C-425768EE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E77001-C8D3-1B53-7DB6-4E55B4CA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1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C11A3-525D-2880-BF34-0ADA882C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CABCED-71ED-50D3-9A39-B3FFE0A88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D79B41-20C6-5A7E-563C-5DA7C51F5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93F2F4-8713-D59B-11BA-C87A1E54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AC031E-33DC-1B79-C4C6-392E6397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B609DF-9D5B-C44E-42A0-D3A32853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08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923465-D518-CB8D-9EE0-946CEBC1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087920-06E0-3AF7-80EA-FBF49D45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9BF2F2-E47F-C21B-7486-62DFF4FFA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ED5E7-4D74-4216-ADD7-8633CDEB97E8}" type="datetimeFigureOut">
              <a:rPr lang="zh-TW" altLang="en-US" smtClean="0"/>
              <a:t>2024/4/14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2F9EC-03AC-40EF-FEE5-C1378932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746AE4-2F13-1377-79F0-E5D6F5992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4418D-D767-43C9-AF77-C5266DB70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19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1457550" y="1943100"/>
            <a:ext cx="9276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機器學習於材料資訊的應用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----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4811032" y="3829050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余秉叡</a:t>
            </a:r>
          </a:p>
          <a:p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0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A28961C-68C4-655D-C8E5-7C6194227093}"/>
              </a:ext>
            </a:extLst>
          </p:cNvPr>
          <p:cNvSpPr txBox="1"/>
          <p:nvPr/>
        </p:nvSpPr>
        <p:spPr>
          <a:xfrm>
            <a:off x="457200" y="495743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研究機具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C9599B-C1EC-13C8-A71B-7BB54FA59AFC}"/>
              </a:ext>
            </a:extLst>
          </p:cNvPr>
          <p:cNvSpPr txBox="1"/>
          <p:nvPr/>
        </p:nvSpPr>
        <p:spPr>
          <a:xfrm>
            <a:off x="2161513" y="5123688"/>
            <a:ext cx="217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旋葉切削液壓泵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7255C65-C609-22C9-96F7-EB0B666EFBB5}"/>
              </a:ext>
            </a:extLst>
          </p:cNvPr>
          <p:cNvGrpSpPr/>
          <p:nvPr/>
        </p:nvGrpSpPr>
        <p:grpSpPr>
          <a:xfrm>
            <a:off x="457191" y="1932211"/>
            <a:ext cx="5978287" cy="2753871"/>
            <a:chOff x="3081180" y="2012062"/>
            <a:chExt cx="5978287" cy="275387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B05D43E-401C-57D0-FF67-8335CF4C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081180" y="2012062"/>
              <a:ext cx="1230637" cy="27538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C6E327-FEB7-178F-AA3E-91CCC0255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412" y="2049703"/>
              <a:ext cx="1657094" cy="2678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F82311F-3B5A-B3D3-27A1-9ABF6754F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1159" y="2049703"/>
              <a:ext cx="1788308" cy="26785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9E5D50F-4635-CAC7-B915-997E61A21DDB}"/>
              </a:ext>
            </a:extLst>
          </p:cNvPr>
          <p:cNvGrpSpPr/>
          <p:nvPr/>
        </p:nvGrpSpPr>
        <p:grpSpPr>
          <a:xfrm>
            <a:off x="7796668" y="2659304"/>
            <a:ext cx="3540851" cy="1472946"/>
            <a:chOff x="7086600" y="2424639"/>
            <a:chExt cx="3540851" cy="147294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0000000-0008-0000-0000-00001B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6600" y="2424639"/>
              <a:ext cx="1429743" cy="14729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0000000-0008-0000-0100-000015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4451" y="2585043"/>
              <a:ext cx="1693000" cy="1190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E984A8E-A465-42CD-C9D4-4836BB0F6D5A}"/>
              </a:ext>
            </a:extLst>
          </p:cNvPr>
          <p:cNvSpPr txBox="1"/>
          <p:nvPr/>
        </p:nvSpPr>
        <p:spPr>
          <a:xfrm>
            <a:off x="8917422" y="4648444"/>
            <a:ext cx="1155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旋葉構型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6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96F8A20-C988-4A31-980B-1E7CED176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"/>
          <a:stretch/>
        </p:blipFill>
        <p:spPr>
          <a:xfrm>
            <a:off x="1279407" y="1657154"/>
            <a:ext cx="9633185" cy="153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5160579-8E28-CEB3-B04B-5B8B4CF07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/>
          <a:stretch/>
        </p:blipFill>
        <p:spPr>
          <a:xfrm>
            <a:off x="1244365" y="3972073"/>
            <a:ext cx="9633184" cy="1228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564107B-9C27-5DB8-D8D4-8E905662685E}"/>
              </a:ext>
            </a:extLst>
          </p:cNvPr>
          <p:cNvSpPr txBox="1"/>
          <p:nvPr/>
        </p:nvSpPr>
        <p:spPr>
          <a:xfrm>
            <a:off x="501213" y="639166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研究參數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29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6A3AC0A-2537-572E-F85F-51CB0FA54C51}"/>
              </a:ext>
            </a:extLst>
          </p:cNvPr>
          <p:cNvSpPr txBox="1"/>
          <p:nvPr/>
        </p:nvSpPr>
        <p:spPr>
          <a:xfrm>
            <a:off x="396438" y="677818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預計研究方法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7CD137A-E319-7A99-3E9C-799EBA36F9D8}"/>
              </a:ext>
            </a:extLst>
          </p:cNvPr>
          <p:cNvGrpSpPr/>
          <p:nvPr/>
        </p:nvGrpSpPr>
        <p:grpSpPr>
          <a:xfrm>
            <a:off x="700087" y="1960444"/>
            <a:ext cx="4524377" cy="3325932"/>
            <a:chOff x="1343022" y="1356349"/>
            <a:chExt cx="4524377" cy="332593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237E091-E9BC-FC81-A9EB-6A0221FE57D1}"/>
                </a:ext>
              </a:extLst>
            </p:cNvPr>
            <p:cNvSpPr txBox="1"/>
            <p:nvPr/>
          </p:nvSpPr>
          <p:spPr>
            <a:xfrm>
              <a:off x="1343024" y="2095499"/>
              <a:ext cx="452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不同旋葉構型 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→ </a:t>
              </a:r>
              <a:r>
                <a:rPr lang="en-US" altLang="zh-TW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one hot encoding</a:t>
              </a:r>
              <a:endParaRPr lang="zh-TW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8727F2F-2306-04E1-3BB7-3E5EA6BB9A8C}"/>
                </a:ext>
              </a:extLst>
            </p:cNvPr>
            <p:cNvSpPr txBox="1"/>
            <p:nvPr/>
          </p:nvSpPr>
          <p:spPr>
            <a:xfrm>
              <a:off x="1343024" y="1356349"/>
              <a:ext cx="452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已取得實驗資料 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→ </a:t>
              </a:r>
              <a:r>
                <a:rPr lang="zh-TW" altLang="en-US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監督式學習</a:t>
              </a:r>
              <a:endParaRPr lang="zh-TW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5CBEB0F-24CD-7447-E131-0A44506F33F1}"/>
                </a:ext>
              </a:extLst>
            </p:cNvPr>
            <p:cNvSpPr txBox="1"/>
            <p:nvPr/>
          </p:nvSpPr>
          <p:spPr>
            <a:xfrm>
              <a:off x="1343023" y="2834649"/>
              <a:ext cx="452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多項輸入、輸出條件 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→ 多維向量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EBABABD-E789-65C2-2BE5-1128585554C2}"/>
                </a:ext>
              </a:extLst>
            </p:cNvPr>
            <p:cNvSpPr txBox="1"/>
            <p:nvPr/>
          </p:nvSpPr>
          <p:spPr>
            <a:xfrm>
              <a:off x="1343023" y="3573799"/>
              <a:ext cx="452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4.</a:t>
              </a:r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一般物理問題 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→ 一般線性</a:t>
              </a:r>
              <a:r>
                <a:rPr lang="en-US" altLang="zh-TW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ANN</a:t>
              </a:r>
              <a:endParaRPr lang="zh-TW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1CACC33-A5C6-49FE-F50F-4E41CF35BE6C}"/>
                </a:ext>
              </a:extLst>
            </p:cNvPr>
            <p:cNvSpPr txBox="1"/>
            <p:nvPr/>
          </p:nvSpPr>
          <p:spPr>
            <a:xfrm>
              <a:off x="1343022" y="4312949"/>
              <a:ext cx="452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5.</a:t>
              </a:r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旋葉優化分析 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→ 分項繪圖 </a:t>
              </a:r>
              <a:r>
                <a:rPr lang="zh-TW" altLang="en-US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或</a:t>
              </a:r>
              <a:r>
                <a:rPr lang="zh-TW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分項迭代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4F1329-4467-560F-9469-5DE28F600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499170"/>
            <a:ext cx="6319742" cy="41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419155-5D02-D514-F41F-458145848231}"/>
              </a:ext>
            </a:extLst>
          </p:cNvPr>
          <p:cNvSpPr/>
          <p:nvPr/>
        </p:nvSpPr>
        <p:spPr>
          <a:xfrm>
            <a:off x="6238875" y="4713910"/>
            <a:ext cx="2057400" cy="572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3DA76C5-3E8F-7564-7FAE-83A74E978F09}"/>
              </a:ext>
            </a:extLst>
          </p:cNvPr>
          <p:cNvSpPr txBox="1"/>
          <p:nvPr/>
        </p:nvSpPr>
        <p:spPr>
          <a:xfrm>
            <a:off x="4165937" y="18294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簡單斜拋問題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207BEF-9C5A-9A7C-F926-E5FDE819309A}"/>
              </a:ext>
            </a:extLst>
          </p:cNvPr>
          <p:cNvSpPr txBox="1"/>
          <p:nvPr/>
        </p:nvSpPr>
        <p:spPr>
          <a:xfrm>
            <a:off x="695325" y="542925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期中研究主題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4" name="Picture 6" descr="物理學的分支：你需要知道的一切| Meteorología en Red">
            <a:extLst>
              <a:ext uri="{FF2B5EF4-FFF2-40B4-BE49-F238E27FC236}">
                <a16:creationId xmlns:a16="http://schemas.microsoft.com/office/drawing/2014/main" id="{A9E30831-DE8A-3CA9-35E0-27D16E56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1" y="2923692"/>
            <a:ext cx="4521844" cy="339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9891EE-2042-B503-347C-F8351C4B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97" y="3386354"/>
            <a:ext cx="3400336" cy="24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88F801-ED71-C7B1-1D07-CAAE71BD8947}"/>
              </a:ext>
            </a:extLst>
          </p:cNvPr>
          <p:cNvSpPr txBox="1"/>
          <p:nvPr/>
        </p:nvSpPr>
        <p:spPr>
          <a:xfrm>
            <a:off x="285749" y="347430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Model_1 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均值分布的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training data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(946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):</a:t>
            </a:r>
            <a:endParaRPr lang="zh-TW" altLang="en-US" sz="16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DFB946-E03E-E194-596D-501C20812679}"/>
              </a:ext>
            </a:extLst>
          </p:cNvPr>
          <p:cNvSpPr txBox="1"/>
          <p:nvPr/>
        </p:nvSpPr>
        <p:spPr>
          <a:xfrm>
            <a:off x="285750" y="3672797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Model_2 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常態分佈的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training data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(200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):</a:t>
            </a:r>
            <a:endParaRPr lang="zh-TW" altLang="en-US" sz="16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2A7818-4790-9F49-B472-2C1F74E8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685892"/>
            <a:ext cx="374387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08F57FB-F805-A58E-D82D-B6C8AE80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86" y="3873366"/>
            <a:ext cx="3796488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1F9647-6EEC-06CD-1923-2EEC71CF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4" y="1858216"/>
            <a:ext cx="5743467" cy="3275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79087F-8D2C-D5BE-0482-E7703F6D1095}"/>
              </a:ext>
            </a:extLst>
          </p:cNvPr>
          <p:cNvSpPr txBox="1"/>
          <p:nvPr/>
        </p:nvSpPr>
        <p:spPr>
          <a:xfrm>
            <a:off x="226601" y="463101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Model_1 (6,6,2):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A4ABD5-5BDC-65CC-BC62-065CFFE1E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6"/>
          <a:stretch/>
        </p:blipFill>
        <p:spPr>
          <a:xfrm>
            <a:off x="6915150" y="2870930"/>
            <a:ext cx="4782606" cy="1116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08C6CB-8132-F536-24F3-C80C0AEE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2239216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7362BF-9EE8-5CC7-F012-5116FE36AF2A}"/>
              </a:ext>
            </a:extLst>
          </p:cNvPr>
          <p:cNvSpPr txBox="1"/>
          <p:nvPr/>
        </p:nvSpPr>
        <p:spPr>
          <a:xfrm>
            <a:off x="283751" y="482151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Model_2 (2,4,8,8,2):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0E5304-9226-81CC-7114-F44AFA601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3060752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734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4E9F746-9A09-4A26-A1DE-B02570371CEC}"/>
              </a:ext>
            </a:extLst>
          </p:cNvPr>
          <p:cNvSpPr txBox="1"/>
          <p:nvPr/>
        </p:nvSpPr>
        <p:spPr>
          <a:xfrm>
            <a:off x="2848037" y="41977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Model_1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FDD55D-E74C-33F6-AB8A-8A6F68CF5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"/>
          <a:stretch/>
        </p:blipFill>
        <p:spPr>
          <a:xfrm>
            <a:off x="1020980" y="762067"/>
            <a:ext cx="4779741" cy="3190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392EDF-A0AB-57CE-FE4C-FA1D357A0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68" b="95829"/>
          <a:stretch/>
        </p:blipFill>
        <p:spPr>
          <a:xfrm>
            <a:off x="906553" y="5002564"/>
            <a:ext cx="5008599" cy="348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8827DA-6CD7-2430-8A96-8C1EA95AF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5"/>
          <a:stretch/>
        </p:blipFill>
        <p:spPr>
          <a:xfrm>
            <a:off x="6818207" y="762067"/>
            <a:ext cx="4903566" cy="3190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BDD67D-CE54-356D-F7E5-4946603F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5" t="50" b="95806"/>
          <a:stretch/>
        </p:blipFill>
        <p:spPr>
          <a:xfrm>
            <a:off x="6963734" y="4990576"/>
            <a:ext cx="4612512" cy="348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DD1E64-C81C-F1F4-A635-3677B9DF3A36}"/>
              </a:ext>
            </a:extLst>
          </p:cNvPr>
          <p:cNvSpPr txBox="1"/>
          <p:nvPr/>
        </p:nvSpPr>
        <p:spPr>
          <a:xfrm>
            <a:off x="8901605" y="413110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Model_2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9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990AD2-B790-DD3C-24F8-08B87ACB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29" y="962900"/>
            <a:ext cx="4384068" cy="39987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7F2B3E0-53B9-C5F8-340A-68FF2EC7BDF9}"/>
              </a:ext>
            </a:extLst>
          </p:cNvPr>
          <p:cNvSpPr txBox="1"/>
          <p:nvPr/>
        </p:nvSpPr>
        <p:spPr>
          <a:xfrm>
            <a:off x="474251" y="35832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Model_1: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8B2279-7780-E1B1-A652-DD96DEC48D27}"/>
              </a:ext>
            </a:extLst>
          </p:cNvPr>
          <p:cNvSpPr txBox="1"/>
          <p:nvPr/>
        </p:nvSpPr>
        <p:spPr>
          <a:xfrm>
            <a:off x="2461267" y="522469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range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E663D4-12C1-2DCB-965F-EA594989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10" y="962900"/>
            <a:ext cx="4227447" cy="39987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52DD2-1DA4-7877-EE32-BDA8A3D05CBD}"/>
              </a:ext>
            </a:extLst>
          </p:cNvPr>
          <p:cNvSpPr txBox="1"/>
          <p:nvPr/>
        </p:nvSpPr>
        <p:spPr>
          <a:xfrm>
            <a:off x="8004697" y="52246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height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76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7F2B3E0-53B9-C5F8-340A-68FF2EC7BDF9}"/>
              </a:ext>
            </a:extLst>
          </p:cNvPr>
          <p:cNvSpPr txBox="1"/>
          <p:nvPr/>
        </p:nvSpPr>
        <p:spPr>
          <a:xfrm>
            <a:off x="493301" y="37560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Model_2: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8B2279-7780-E1B1-A652-DD96DEC48D27}"/>
              </a:ext>
            </a:extLst>
          </p:cNvPr>
          <p:cNvSpPr txBox="1"/>
          <p:nvPr/>
        </p:nvSpPr>
        <p:spPr>
          <a:xfrm>
            <a:off x="2775592" y="5157484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range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52DD2-1DA4-7877-EE32-BDA8A3D05CBD}"/>
              </a:ext>
            </a:extLst>
          </p:cNvPr>
          <p:cNvSpPr txBox="1"/>
          <p:nvPr/>
        </p:nvSpPr>
        <p:spPr>
          <a:xfrm>
            <a:off x="7938022" y="51574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height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EA9EE0-C6C8-37D1-4746-0B53EB83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91" y="1079310"/>
            <a:ext cx="3682196" cy="38188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FB2610-AB7D-1029-03AC-C48A7231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014" y="1015844"/>
            <a:ext cx="3682195" cy="383187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723FFEE5-8E5B-DE9C-8A79-1512CDA456A8}"/>
              </a:ext>
            </a:extLst>
          </p:cNvPr>
          <p:cNvGrpSpPr/>
          <p:nvPr/>
        </p:nvGrpSpPr>
        <p:grpSpPr>
          <a:xfrm>
            <a:off x="1746791" y="1056899"/>
            <a:ext cx="8925183" cy="3863675"/>
            <a:chOff x="1746791" y="1056899"/>
            <a:chExt cx="8925183" cy="386367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3DCDD06-27A8-E838-1991-084559569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6791" y="1056899"/>
              <a:ext cx="3856054" cy="386367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574919E-86A4-A928-0FFA-DC133033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2126" y="1125485"/>
              <a:ext cx="3779848" cy="3795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7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AB7B6DD-63FA-CD25-87C3-B2F7C733D03F}"/>
              </a:ext>
            </a:extLst>
          </p:cNvPr>
          <p:cNvSpPr txBox="1"/>
          <p:nvPr/>
        </p:nvSpPr>
        <p:spPr>
          <a:xfrm>
            <a:off x="695325" y="619125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期末研究主題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3D88EF-790E-9278-C365-F70AB4CCAD4B}"/>
              </a:ext>
            </a:extLst>
          </p:cNvPr>
          <p:cNvSpPr txBox="1"/>
          <p:nvPr/>
        </p:nvSpPr>
        <p:spPr>
          <a:xfrm>
            <a:off x="1495425" y="2136666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監督式學習於旋葉式液壓泵之輸出預測分析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B9975E-20C8-F1CC-248D-04AB28D6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4" t="1" b="-502"/>
          <a:stretch/>
        </p:blipFill>
        <p:spPr>
          <a:xfrm>
            <a:off x="7164573" y="3216028"/>
            <a:ext cx="3425454" cy="30228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DCB3B5-9A1E-D304-BD27-D4880EC9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3453468"/>
            <a:ext cx="4953106" cy="27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177</Words>
  <Application>Microsoft Office PowerPoint</Application>
  <PresentationFormat>寬螢幕</PresentationFormat>
  <Paragraphs>30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秉翰 鄒</dc:creator>
  <cp:lastModifiedBy>秉翰 鄒</cp:lastModifiedBy>
  <cp:revision>3</cp:revision>
  <dcterms:created xsi:type="dcterms:W3CDTF">2024-04-12T11:42:49Z</dcterms:created>
  <dcterms:modified xsi:type="dcterms:W3CDTF">2024-04-15T10:41:01Z</dcterms:modified>
</cp:coreProperties>
</file>